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00"/>
    <a:srgbClr val="FF6D01"/>
    <a:srgbClr val="283A59"/>
    <a:srgbClr val="0D1834"/>
    <a:srgbClr val="FC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59"/>
    <p:restoredTop sz="94694"/>
  </p:normalViewPr>
  <p:slideViewPr>
    <p:cSldViewPr snapToGrid="0" snapToObjects="1" showGuides="1">
      <p:cViewPr varScale="1">
        <p:scale>
          <a:sx n="128" d="100"/>
          <a:sy n="128" d="100"/>
        </p:scale>
        <p:origin x="10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CA63C-7D94-5E40-892E-1F9E9FBE11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CDB0C-9572-B146-94DA-EEC5D367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421912"/>
            <a:ext cx="4790098" cy="2500179"/>
          </a:xfrm>
        </p:spPr>
        <p:txBody>
          <a:bodyPr lIns="0" tIns="46800" rIns="0" anchor="b">
            <a:noAutofit/>
          </a:bodyPr>
          <a:lstStyle>
            <a:lvl1pPr>
              <a:lnSpc>
                <a:spcPct val="8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AF3139-202A-5B4B-88DD-B2D27EE97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151711"/>
            <a:ext cx="4812133" cy="1219607"/>
          </a:xfrm>
        </p:spPr>
        <p:txBody>
          <a:bodyPr lIns="0" tIns="46800" rIns="0">
            <a:noAutofit/>
          </a:bodyPr>
          <a:lstStyle>
            <a:lvl1pPr marL="0" indent="0" algn="l">
              <a:buNone/>
              <a:defRPr sz="2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4152500D-F485-6742-9F23-F573176B9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6188075"/>
            <a:ext cx="4812133" cy="228600"/>
          </a:xfrm>
        </p:spPr>
        <p:txBody>
          <a:bodyPr lIns="0" tIns="46800" rIns="0"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6D2F248-24C5-A67D-FB50-CF0B0D4D2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728" y="6464990"/>
            <a:ext cx="3314700" cy="215900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D5EAD95-6B35-FBFD-3BFD-BA2AAC5760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441325"/>
            <a:ext cx="2304950" cy="64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itle &amp; Content Fix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2FD8692C-C43E-4443-A93A-B1D7F842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59" t="398" r="1916" b="1610"/>
          <a:stretch/>
        </p:blipFill>
        <p:spPr>
          <a:xfrm>
            <a:off x="6094802" y="-25399"/>
            <a:ext cx="6094800" cy="688193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F03A466-793F-B3D4-9A29-072555D92E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4559" y="6520542"/>
            <a:ext cx="33147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1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itle &amp; Content AY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80C280-ED60-F44D-84C8-20C0BFAB7B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7587" cy="685694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to add a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B4484-DCC9-57A5-7DD7-739FFBEE7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4559" y="6520542"/>
            <a:ext cx="33147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1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itle, Content &amp; Orang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C7ED4D-F482-0946-AB0E-1D05FFB92C68}"/>
              </a:ext>
            </a:extLst>
          </p:cNvPr>
          <p:cNvSpPr/>
          <p:nvPr userDrawn="1"/>
        </p:nvSpPr>
        <p:spPr>
          <a:xfrm>
            <a:off x="6094412" y="-1"/>
            <a:ext cx="6097588" cy="6854397"/>
          </a:xfrm>
          <a:prstGeom prst="rect">
            <a:avLst/>
          </a:prstGeom>
          <a:gradFill>
            <a:gsLst>
              <a:gs pos="35000">
                <a:srgbClr val="FCA200"/>
              </a:gs>
              <a:gs pos="0">
                <a:srgbClr val="FF6D01"/>
              </a:gs>
              <a:gs pos="100000">
                <a:srgbClr val="FFC4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141CCD5-2CFB-0BEA-E51C-BFAACF2BD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4559" y="6520542"/>
            <a:ext cx="33147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7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2CB245-CCE0-9B48-8A09-33BC3785B4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11306175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7107D1-4DF3-08FC-2786-C2298C8289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1BF9EE8-5EB6-05E5-5EA1-44149FA9D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, Subtitle &amp; 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E94DE6-0642-3549-AF12-2112D5767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5548823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E6A053-8E7B-A74E-84F2-ADDAFB662B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0264" y="1797647"/>
            <a:ext cx="5516566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DC707FC-FD06-0265-AD3C-73026DFBA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CBF6F-7158-1EDF-B203-B12468864C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78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, Subtitle &amp;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21C993-188C-CF4E-999C-1E62B2B396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3633787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9A75CA3-F3D2-F14B-86DC-1248F21A8C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89411" y="1797647"/>
            <a:ext cx="3633787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CC6CCA-8F3E-F44D-B467-3D82BA8259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5300" y="1804641"/>
            <a:ext cx="3633787" cy="4372322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E292B7F-60D7-7ABC-28FF-B4D38362F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CF518D0-48C6-4AC4-D6FC-1D464F567F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36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862096-2BB1-334B-8EED-58E4200943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51037"/>
            <a:ext cx="11306175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A1DE99-65BA-A035-9193-4BBB07E746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594A5A-D7DE-C473-A5A5-7ECE78744F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9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 &amp; 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73F4BB-E102-374E-93AA-6237837DB3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0595CF-E774-BF44-9633-C3BEF4CA0CC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2913" y="1251037"/>
            <a:ext cx="5548823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BD0BB6-7CDE-4D49-923E-C9453235C1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0264" y="1251037"/>
            <a:ext cx="5516566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A2F5B4-AC3A-FF21-C860-3848A8B39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F700E3-A9CA-B012-BA33-4DD27A3257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27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 &amp;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8680F9-0474-C141-8946-3C0BCBD1E7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D6F27D6-A457-4E41-8F49-3D3434C5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51037"/>
            <a:ext cx="3633787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953EEFC-672A-FF49-87FC-5DF058264D5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89411" y="1251037"/>
            <a:ext cx="3633787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2C1D2EB-5813-174D-9AE3-0DDC9BD799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15300" y="1258904"/>
            <a:ext cx="3633787" cy="491805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D17FA9-FB86-B731-9C8F-E98A93740C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8AF330-F921-CC97-8D2A-FB939470C0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6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Title, Subtitle &amp; 7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21C993-188C-CF4E-999C-1E62B2B396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6CA23-F660-EB4B-987E-6AD22F2F7711}"/>
              </a:ext>
            </a:extLst>
          </p:cNvPr>
          <p:cNvSpPr>
            <a:spLocks noChangeAspect="1"/>
          </p:cNvSpPr>
          <p:nvPr userDrawn="1"/>
        </p:nvSpPr>
        <p:spPr>
          <a:xfrm>
            <a:off x="645572" y="2019276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AD18A-FE64-D54F-A2B5-3A306DA9E119}"/>
              </a:ext>
            </a:extLst>
          </p:cNvPr>
          <p:cNvSpPr>
            <a:spLocks noChangeAspect="1"/>
          </p:cNvSpPr>
          <p:nvPr userDrawn="1"/>
        </p:nvSpPr>
        <p:spPr>
          <a:xfrm>
            <a:off x="2150044" y="4015705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DCB858-068F-1949-8956-13F4E97FE7EE}"/>
              </a:ext>
            </a:extLst>
          </p:cNvPr>
          <p:cNvSpPr>
            <a:spLocks noChangeAspect="1"/>
          </p:cNvSpPr>
          <p:nvPr userDrawn="1"/>
        </p:nvSpPr>
        <p:spPr>
          <a:xfrm>
            <a:off x="3654516" y="2019276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B0DF33-1D93-0A45-9210-3FAA9A355A79}"/>
              </a:ext>
            </a:extLst>
          </p:cNvPr>
          <p:cNvSpPr>
            <a:spLocks noChangeAspect="1"/>
          </p:cNvSpPr>
          <p:nvPr userDrawn="1"/>
        </p:nvSpPr>
        <p:spPr>
          <a:xfrm>
            <a:off x="5158988" y="4015705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24E429-4202-C444-A258-E7F2D4F9EB8A}"/>
              </a:ext>
            </a:extLst>
          </p:cNvPr>
          <p:cNvSpPr>
            <a:spLocks noChangeAspect="1"/>
          </p:cNvSpPr>
          <p:nvPr userDrawn="1"/>
        </p:nvSpPr>
        <p:spPr>
          <a:xfrm>
            <a:off x="6663460" y="2019276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7EEA1F-9DAE-EF49-8CD1-DEF273DDC3E6}"/>
              </a:ext>
            </a:extLst>
          </p:cNvPr>
          <p:cNvSpPr>
            <a:spLocks noChangeAspect="1"/>
          </p:cNvSpPr>
          <p:nvPr userDrawn="1"/>
        </p:nvSpPr>
        <p:spPr>
          <a:xfrm>
            <a:off x="8167932" y="4015705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E039BA-E935-744D-A070-4050A2EDD2D0}"/>
              </a:ext>
            </a:extLst>
          </p:cNvPr>
          <p:cNvSpPr>
            <a:spLocks noChangeAspect="1"/>
          </p:cNvSpPr>
          <p:nvPr userDrawn="1"/>
        </p:nvSpPr>
        <p:spPr>
          <a:xfrm>
            <a:off x="9672405" y="2019276"/>
            <a:ext cx="1874024" cy="1874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06FAD-3CF6-F041-93ED-ABC98406E20C}"/>
              </a:ext>
            </a:extLst>
          </p:cNvPr>
          <p:cNvSpPr>
            <a:spLocks noChangeAspect="1"/>
          </p:cNvSpPr>
          <p:nvPr userDrawn="1"/>
        </p:nvSpPr>
        <p:spPr>
          <a:xfrm>
            <a:off x="464784" y="1838438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2D34FD-6947-284A-AB99-9C9B72DDA750}"/>
              </a:ext>
            </a:extLst>
          </p:cNvPr>
          <p:cNvSpPr>
            <a:spLocks noChangeAspect="1"/>
          </p:cNvSpPr>
          <p:nvPr userDrawn="1"/>
        </p:nvSpPr>
        <p:spPr>
          <a:xfrm>
            <a:off x="3473728" y="1842386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00B603-925F-B04C-AD24-E06CBCC7407F}"/>
              </a:ext>
            </a:extLst>
          </p:cNvPr>
          <p:cNvSpPr>
            <a:spLocks noChangeAspect="1"/>
          </p:cNvSpPr>
          <p:nvPr userDrawn="1"/>
        </p:nvSpPr>
        <p:spPr>
          <a:xfrm>
            <a:off x="6482672" y="1842386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FDB1CA-835C-E74C-815F-00E5F23E8BE4}"/>
              </a:ext>
            </a:extLst>
          </p:cNvPr>
          <p:cNvSpPr>
            <a:spLocks noChangeAspect="1"/>
          </p:cNvSpPr>
          <p:nvPr userDrawn="1"/>
        </p:nvSpPr>
        <p:spPr>
          <a:xfrm>
            <a:off x="9491616" y="1842386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D856853-3EA5-C848-9423-C2D263BDC972}"/>
              </a:ext>
            </a:extLst>
          </p:cNvPr>
          <p:cNvSpPr>
            <a:spLocks noChangeAspect="1"/>
          </p:cNvSpPr>
          <p:nvPr userDrawn="1"/>
        </p:nvSpPr>
        <p:spPr>
          <a:xfrm>
            <a:off x="1969256" y="3834867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B53C5F-2C69-1845-8DBA-F5FC77C2A10C}"/>
              </a:ext>
            </a:extLst>
          </p:cNvPr>
          <p:cNvSpPr>
            <a:spLocks noChangeAspect="1"/>
          </p:cNvSpPr>
          <p:nvPr userDrawn="1"/>
        </p:nvSpPr>
        <p:spPr>
          <a:xfrm>
            <a:off x="4978200" y="3834867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947A35D-9490-3141-880E-4232C2C5C1E6}"/>
              </a:ext>
            </a:extLst>
          </p:cNvPr>
          <p:cNvSpPr>
            <a:spLocks noChangeAspect="1"/>
          </p:cNvSpPr>
          <p:nvPr userDrawn="1"/>
        </p:nvSpPr>
        <p:spPr>
          <a:xfrm>
            <a:off x="7987144" y="3834867"/>
            <a:ext cx="2235600" cy="2236220"/>
          </a:xfrm>
          <a:prstGeom prst="ellipse">
            <a:avLst/>
          </a:prstGeom>
          <a:noFill/>
          <a:ln w="28575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19977" rtlCol="0" anchor="ctr" anchorCtr="0"/>
          <a:lstStyle/>
          <a:p>
            <a:pPr algn="ctr" defTabSz="913061">
              <a:lnSpc>
                <a:spcPct val="70000"/>
              </a:lnSpc>
            </a:pPr>
            <a:endParaRPr lang="en-IE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5315CE-BBDB-274D-8740-4B7DEDCD3A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1D7E02-B3AC-3F4D-61C0-6B43ED68D0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0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3EB05D-8E6F-2443-A780-6AAA1D7713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67201" y="433124"/>
            <a:ext cx="7467600" cy="5743839"/>
          </a:xfrm>
          <a:noFill/>
        </p:spPr>
        <p:txBody>
          <a:bodyPr/>
          <a:lstStyle>
            <a:lvl1pPr>
              <a:defRPr sz="1800"/>
            </a:lvl1pPr>
            <a:lvl2pPr marL="0" indent="0">
              <a:buNone/>
              <a:defRPr sz="3200" b="1"/>
            </a:lvl2pPr>
            <a:lvl3pPr marL="12700" indent="0">
              <a:buNone/>
              <a:tabLst/>
              <a:defRPr sz="1800"/>
            </a:lvl3pPr>
            <a:lvl5pPr marL="0" indent="0">
              <a:buNone/>
              <a:defRPr sz="1600" i="1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0C5CA9-BBDB-3843-ADAF-F1AD02CD446B}"/>
              </a:ext>
            </a:extLst>
          </p:cNvPr>
          <p:cNvSpPr txBox="1">
            <a:spLocks/>
          </p:cNvSpPr>
          <p:nvPr userDrawn="1"/>
        </p:nvSpPr>
        <p:spPr>
          <a:xfrm>
            <a:off x="442914" y="2467269"/>
            <a:ext cx="3824287" cy="2500179"/>
          </a:xfrm>
          <a:prstGeom prst="rect">
            <a:avLst/>
          </a:prstGeom>
        </p:spPr>
        <p:txBody>
          <a:bodyPr vert="horz" lIns="0" tIns="46800" rIns="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b="1" kern="1200" spc="-15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rgbClr val="283A59"/>
                </a:solidFill>
              </a:rPr>
              <a:t>Agenda</a:t>
            </a:r>
            <a:endParaRPr lang="en-US" dirty="0">
              <a:solidFill>
                <a:srgbClr val="283A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1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V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862096-2BB1-334B-8EED-58E4200943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101" y="1251037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D05A4D-A075-E24E-B861-A625A1A823E9}"/>
              </a:ext>
            </a:extLst>
          </p:cNvPr>
          <p:cNvGrpSpPr/>
          <p:nvPr userDrawn="1"/>
        </p:nvGrpSpPr>
        <p:grpSpPr>
          <a:xfrm>
            <a:off x="464784" y="1251037"/>
            <a:ext cx="783247" cy="783464"/>
            <a:chOff x="464784" y="1838438"/>
            <a:chExt cx="2235600" cy="2236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473567-666D-FE49-A118-9CA5A01654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D93E85-698D-914D-8596-477950A633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EFC9B4-7522-6949-A778-155E70A8CC28}"/>
              </a:ext>
            </a:extLst>
          </p:cNvPr>
          <p:cNvGrpSpPr/>
          <p:nvPr userDrawn="1"/>
        </p:nvGrpSpPr>
        <p:grpSpPr>
          <a:xfrm>
            <a:off x="464784" y="2274531"/>
            <a:ext cx="783247" cy="783464"/>
            <a:chOff x="464784" y="1838438"/>
            <a:chExt cx="2235600" cy="2236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F27CD2-34F8-E04A-B9D1-8D6BA19C5FA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6F6CA3-7085-014D-9AE4-B3C629D3DE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CB78C1-E4A4-CD48-860A-B97166615D64}"/>
              </a:ext>
            </a:extLst>
          </p:cNvPr>
          <p:cNvGrpSpPr/>
          <p:nvPr userDrawn="1"/>
        </p:nvGrpSpPr>
        <p:grpSpPr>
          <a:xfrm>
            <a:off x="472105" y="3293244"/>
            <a:ext cx="783247" cy="783464"/>
            <a:chOff x="464784" y="1838438"/>
            <a:chExt cx="2235600" cy="22362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2FC5280-4CA0-3B4D-A1EC-4804B2DB8D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DF57E0-FD4D-2E4A-B4F5-96A05EABE2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AAFA10-3F1D-564E-BE0B-7FC2BC8B3851}"/>
              </a:ext>
            </a:extLst>
          </p:cNvPr>
          <p:cNvGrpSpPr/>
          <p:nvPr userDrawn="1"/>
        </p:nvGrpSpPr>
        <p:grpSpPr>
          <a:xfrm>
            <a:off x="472105" y="4311957"/>
            <a:ext cx="783247" cy="783464"/>
            <a:chOff x="464784" y="1838438"/>
            <a:chExt cx="2235600" cy="22362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7BF9F7-6828-EE40-A1C3-0685F72FE3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BA6857-A4BE-BC4C-BA73-0AF89EFE42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126C13-86E1-C44B-AAD8-01BB2985CBA6}"/>
              </a:ext>
            </a:extLst>
          </p:cNvPr>
          <p:cNvGrpSpPr/>
          <p:nvPr userDrawn="1"/>
        </p:nvGrpSpPr>
        <p:grpSpPr>
          <a:xfrm>
            <a:off x="472105" y="5329626"/>
            <a:ext cx="783247" cy="783464"/>
            <a:chOff x="464784" y="1838438"/>
            <a:chExt cx="2235600" cy="223622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2FD556E-3D0B-C748-AA7F-03A9680E28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45572" y="2019276"/>
              <a:ext cx="1874024" cy="1874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43E028-E8E3-6F46-A95D-77B4AD90CC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4784" y="1838438"/>
              <a:ext cx="2235600" cy="2236220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FF6D01"/>
                  </a:gs>
                  <a:gs pos="100000">
                    <a:srgbClr val="FFC40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19977" rtlCol="0" anchor="ctr" anchorCtr="0"/>
            <a:lstStyle/>
            <a:p>
              <a:pPr algn="ctr" defTabSz="913061">
                <a:lnSpc>
                  <a:spcPct val="70000"/>
                </a:lnSpc>
              </a:pPr>
              <a:endParaRPr lang="en-IE" sz="24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F3E258-C6CE-BC48-96BF-3DD86AAFFAA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675101" y="2266825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54D14BC-ADAB-A940-BCE9-5F9FEE39D0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5100" y="3284299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47242F4-8180-2A4A-819E-69CF53AD4D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86682" y="4311957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609FB6E-379D-4048-87C9-C76C71BCB36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86682" y="5329626"/>
            <a:ext cx="10073988" cy="783464"/>
          </a:xfrm>
          <a:prstGeom prst="rect">
            <a:avLst/>
          </a:prstGeom>
        </p:spPr>
        <p:txBody>
          <a:bodyPr vert="horz" lIns="0" tIns="46800" rIns="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7C4F23-D0A5-9F4E-A24A-461B2C3E25A7}"/>
              </a:ext>
            </a:extLst>
          </p:cNvPr>
          <p:cNvCxnSpPr>
            <a:cxnSpLocks/>
          </p:cNvCxnSpPr>
          <p:nvPr userDrawn="1"/>
        </p:nvCxnSpPr>
        <p:spPr>
          <a:xfrm>
            <a:off x="1675100" y="2146041"/>
            <a:ext cx="10073988" cy="0"/>
          </a:xfrm>
          <a:prstGeom prst="line">
            <a:avLst/>
          </a:prstGeom>
          <a:ln w="19050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BF5D55-10DE-4843-9143-AE4310E78AEB}"/>
              </a:ext>
            </a:extLst>
          </p:cNvPr>
          <p:cNvCxnSpPr>
            <a:cxnSpLocks/>
          </p:cNvCxnSpPr>
          <p:nvPr userDrawn="1"/>
        </p:nvCxnSpPr>
        <p:spPr>
          <a:xfrm>
            <a:off x="1675100" y="3166189"/>
            <a:ext cx="10073988" cy="0"/>
          </a:xfrm>
          <a:prstGeom prst="line">
            <a:avLst/>
          </a:prstGeom>
          <a:ln w="19050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243DCE-B161-DE41-8973-C3EE16B16824}"/>
              </a:ext>
            </a:extLst>
          </p:cNvPr>
          <p:cNvCxnSpPr>
            <a:cxnSpLocks/>
          </p:cNvCxnSpPr>
          <p:nvPr userDrawn="1"/>
        </p:nvCxnSpPr>
        <p:spPr>
          <a:xfrm>
            <a:off x="1675100" y="4201886"/>
            <a:ext cx="10073988" cy="0"/>
          </a:xfrm>
          <a:prstGeom prst="line">
            <a:avLst/>
          </a:prstGeom>
          <a:ln w="19050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B78780-254F-6C4B-8D5E-9D4B31FD2CDD}"/>
              </a:ext>
            </a:extLst>
          </p:cNvPr>
          <p:cNvCxnSpPr>
            <a:cxnSpLocks/>
          </p:cNvCxnSpPr>
          <p:nvPr userDrawn="1"/>
        </p:nvCxnSpPr>
        <p:spPr>
          <a:xfrm>
            <a:off x="1675100" y="5218923"/>
            <a:ext cx="10073988" cy="0"/>
          </a:xfrm>
          <a:prstGeom prst="line">
            <a:avLst/>
          </a:prstGeom>
          <a:ln w="19050">
            <a:gradFill>
              <a:gsLst>
                <a:gs pos="0">
                  <a:srgbClr val="FF6D01"/>
                </a:gs>
                <a:gs pos="100000">
                  <a:srgbClr val="FFC4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AE6FBF4A-2303-8252-54F6-51D2FC73D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56C7E2-3AF3-12DD-4412-3586CBF03B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90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1/2 Title &amp; Content Fix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0424C0-376F-2941-B720-772E397C1D4E}"/>
              </a:ext>
            </a:extLst>
          </p:cNvPr>
          <p:cNvSpPr/>
          <p:nvPr userDrawn="1"/>
        </p:nvSpPr>
        <p:spPr>
          <a:xfrm>
            <a:off x="0" y="0"/>
            <a:ext cx="12189602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2FD8692C-C43E-4443-A93A-B1D7F842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59" t="398" r="1916" b="1610"/>
          <a:stretch/>
        </p:blipFill>
        <p:spPr>
          <a:xfrm>
            <a:off x="6094802" y="-25399"/>
            <a:ext cx="6094800" cy="688193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4E98DD-414D-480E-7516-A89CC1F435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4559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25766D5-9F86-AF41-D635-F932034043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59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1/2 Title &amp; Content AY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B1BC28-004F-FF43-8236-8743EA80919C}"/>
              </a:ext>
            </a:extLst>
          </p:cNvPr>
          <p:cNvSpPr/>
          <p:nvPr userDrawn="1"/>
        </p:nvSpPr>
        <p:spPr>
          <a:xfrm>
            <a:off x="0" y="0"/>
            <a:ext cx="12189602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80C280-ED60-F44D-84C8-20C0BFAB7B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7587" cy="685694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to add a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CBD912-C52A-FE7D-D78F-A551080E2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4620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583A39-5837-F330-464A-D5E381591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17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 - 1/2 Title, Content &amp; Orang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31AA22-FB3B-7042-8741-F67D62AA4213}"/>
              </a:ext>
            </a:extLst>
          </p:cNvPr>
          <p:cNvSpPr/>
          <p:nvPr userDrawn="1"/>
        </p:nvSpPr>
        <p:spPr>
          <a:xfrm>
            <a:off x="0" y="0"/>
            <a:ext cx="12189602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7ED4D-F482-0946-AB0E-1D05FFB92C68}"/>
              </a:ext>
            </a:extLst>
          </p:cNvPr>
          <p:cNvSpPr/>
          <p:nvPr userDrawn="1"/>
        </p:nvSpPr>
        <p:spPr>
          <a:xfrm>
            <a:off x="6094412" y="-1"/>
            <a:ext cx="6097588" cy="6854397"/>
          </a:xfrm>
          <a:prstGeom prst="rect">
            <a:avLst/>
          </a:prstGeom>
          <a:gradFill>
            <a:gsLst>
              <a:gs pos="35000">
                <a:srgbClr val="FCA200"/>
              </a:gs>
              <a:gs pos="0">
                <a:srgbClr val="FF6D01"/>
              </a:gs>
              <a:gs pos="100000">
                <a:srgbClr val="FFC4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06493"/>
            <a:ext cx="5206577" cy="437046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206576" cy="1135548"/>
          </a:xfrm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100" y="6425142"/>
            <a:ext cx="3974390" cy="431800"/>
          </a:xfrm>
        </p:spPr>
        <p:txBody>
          <a:bodyPr/>
          <a:lstStyle/>
          <a:p>
            <a:r>
              <a:rPr lang="en-US" dirty="0"/>
              <a:t>Edit presentation title on Slide Master using Insert &gt; Header &amp;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83A59"/>
                </a:solidFill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A8256D-CFED-8FAA-B4B7-2FAF3833C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558" y="6520542"/>
            <a:ext cx="3314700" cy="2159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DA8F8D9-2465-6C38-2FCE-0048EA967C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79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&amp; AYO Image">
    <p:bg>
      <p:bgPr>
        <a:gradFill>
          <a:gsLst>
            <a:gs pos="65000">
              <a:srgbClr val="0D1834"/>
            </a:gs>
            <a:gs pos="0">
              <a:srgbClr val="283A59"/>
            </a:gs>
            <a:gs pos="100000">
              <a:srgbClr val="0D1834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6F8A07-2335-F246-B8B7-AB81A905C78F}"/>
              </a:ext>
            </a:extLst>
          </p:cNvPr>
          <p:cNvSpPr/>
          <p:nvPr userDrawn="1"/>
        </p:nvSpPr>
        <p:spPr>
          <a:xfrm>
            <a:off x="0" y="0"/>
            <a:ext cx="80772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AC05A-45C5-7446-BC06-0F52D0EF2B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97959" y="711325"/>
            <a:ext cx="5424433" cy="5424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CDB0C-9572-B146-94DA-EEC5D367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2467269"/>
            <a:ext cx="4790098" cy="2500179"/>
          </a:xfrm>
        </p:spPr>
        <p:txBody>
          <a:bodyPr lIns="0" tIns="46800" rIns="0" anchor="b">
            <a:noAutofit/>
          </a:bodyPr>
          <a:lstStyle>
            <a:lvl1pPr>
              <a:lnSpc>
                <a:spcPct val="8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AF3139-202A-5B4B-88DD-B2D27EE97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5197068"/>
            <a:ext cx="4812133" cy="1219607"/>
          </a:xfrm>
        </p:spPr>
        <p:txBody>
          <a:bodyPr lIns="0" tIns="46800" rIns="0">
            <a:noAutofit/>
          </a:bodyPr>
          <a:lstStyle>
            <a:lvl1pPr marL="0" indent="0" algn="l">
              <a:buNone/>
              <a:defRPr sz="2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D949417-E7CE-A140-B813-7DB45C35F0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7200" y="0"/>
            <a:ext cx="41148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to add a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6A40C0-BE7F-1432-BB10-542BF84184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7746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3BCCF4-A358-C5F9-9580-3D15FAA5EE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D8BA77-04D8-F395-FEFE-D46AB24B3A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403717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Pre-Buil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F9216B-3D58-0A4D-9D60-8C81CF0C99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E1F96-6519-AC46-87CF-32BD7D5AA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0957C-C487-854C-B7D1-59EBB60C09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F4245F-F97D-DD45-B920-7572EB19A7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441325"/>
            <a:ext cx="11277599" cy="410527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8000" b="1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sz="8000" b="1">
                <a:solidFill>
                  <a:schemeClr val="bg1"/>
                </a:solidFill>
              </a:defRPr>
            </a:lvl2pPr>
            <a:lvl3pPr marL="568325" indent="0">
              <a:spcBef>
                <a:spcPts val="1800"/>
              </a:spcBef>
              <a:buFont typeface="System Font Regular"/>
              <a:buNone/>
              <a:tabLst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Aft>
                <a:spcPts val="0"/>
              </a:spcAft>
              <a:buNone/>
              <a:tabLst/>
              <a:defRPr sz="4800" b="1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Aft>
                <a:spcPts val="0"/>
              </a:spcAft>
              <a:buNone/>
              <a:defRPr sz="4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“Click to edit Master text styles”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63B6921-DF57-8742-BD40-9C8896EAE0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773719"/>
            <a:ext cx="3629025" cy="1066800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FD85CD9-FF92-D04B-8728-D8C35CB94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00" y="4773719"/>
            <a:ext cx="5559553" cy="1066800"/>
          </a:xfrm>
        </p:spPr>
        <p:txBody>
          <a:bodyPr>
            <a:noAutofit/>
          </a:bodyPr>
          <a:lstStyle>
            <a:lvl1pPr marL="0" indent="0">
              <a:spcAft>
                <a:spcPts val="400"/>
              </a:spcAft>
              <a:buNone/>
              <a:defRPr sz="1400">
                <a:solidFill>
                  <a:schemeClr val="bg1"/>
                </a:solidFill>
              </a:defRPr>
            </a:lvl1pPr>
            <a:lvl2pPr marL="137160" indent="-137160">
              <a:spcAft>
                <a:spcPts val="400"/>
              </a:spcAft>
              <a:defRPr sz="1400">
                <a:solidFill>
                  <a:schemeClr val="bg1"/>
                </a:solidFill>
              </a:defRPr>
            </a:lvl2pPr>
            <a:lvl3pPr marL="274320" indent="-137160">
              <a:spcAft>
                <a:spcPts val="400"/>
              </a:spcAft>
              <a:defRPr sz="1400">
                <a:solidFill>
                  <a:schemeClr val="bg1"/>
                </a:solidFill>
              </a:defRPr>
            </a:lvl3pPr>
            <a:lvl4pPr marL="1371600" indent="0">
              <a:spcAft>
                <a:spcPts val="400"/>
              </a:spcAft>
              <a:buNone/>
              <a:defRPr sz="1400">
                <a:solidFill>
                  <a:schemeClr val="bg1"/>
                </a:solidFill>
              </a:defRPr>
            </a:lvl4pPr>
            <a:lvl5pPr marL="137160" indent="-137160">
              <a:spcAft>
                <a:spcPts val="4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2A629F-9ED1-95DD-FE6C-4AAC8CAB4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916" y="6520542"/>
            <a:ext cx="3314700" cy="2159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21B795-6F10-16E2-253A-60EA87FAD1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79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Pre-Bui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FB4C7-C6D1-C844-B611-33341DB457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3DAD8-5F24-D644-81F4-BC8C72B2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990" y="2467269"/>
            <a:ext cx="4790098" cy="2500179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B12D-B063-054E-856A-A1ADD4B41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240881-3EB0-CFB1-41B7-1B3E2EEA5B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7916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3C1C1F-2293-1A10-B1FC-380124A734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89088" y="403717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3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Pre-Bu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EF3FF-295B-5840-A669-FBAFFD33C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3DAD8-5F24-D644-81F4-BC8C72B2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467269"/>
            <a:ext cx="4790098" cy="2500179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B12D-B063-054E-856A-A1ADD4B41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B375A0-D557-7F5F-B6B3-6D3BB470B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0785E1-370E-348D-D673-85C6244CB65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913" y="441325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1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Pre-Bui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6D4F1B-7768-0043-A653-65E362864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3DAD8-5F24-D644-81F4-BC8C72B2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990" y="2467269"/>
            <a:ext cx="4790098" cy="2500179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B12D-B063-054E-856A-A1ADD4B41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968863-2265-B61E-952C-E840A6896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7916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21651A-4611-C010-39EE-54FFC4F1DF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89088" y="403717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4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Slide - Pre-Bui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788F52-C132-5040-B7F6-00DFD1737F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3DAD8-5F24-D644-81F4-BC8C72B2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2467269"/>
            <a:ext cx="7596188" cy="2500179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B12D-B063-054E-856A-A1ADD4B41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EECD4-765F-BD49-B736-2ACCD41D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45564" y="501219"/>
            <a:ext cx="5855563" cy="58555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111E1A3-7577-FC17-D3B4-615C0C8E84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7916" y="6520542"/>
            <a:ext cx="3314700" cy="2159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7BE9E9-BAC8-34D6-700F-87B2FF5688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89088" y="403717"/>
            <a:ext cx="21600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8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11306175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/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719715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Slide - Image with Glanbi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24371-E392-E14F-950C-EB5AF2A43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B9522-228C-8945-A80B-770B2163FF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D75DF-06D0-9E45-9D35-9A87EB0DF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750AC51-2CC9-C7EF-DBA0-1D6108F963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8650" y="6520542"/>
            <a:ext cx="3314700" cy="2159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5939A1-B026-4019-6298-3B6A55BBD97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75099" y="2192849"/>
            <a:ext cx="8829647" cy="24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48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Slide - Glanbi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75BED1-72C3-D742-8DA3-A4E98C0F66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0D1834"/>
              </a:gs>
              <a:gs pos="0">
                <a:srgbClr val="283A59"/>
              </a:gs>
              <a:gs pos="100000">
                <a:srgbClr val="0D1834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1FE118A-AB36-D48B-CDDA-0F8A3940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8650" y="6520542"/>
            <a:ext cx="3314700" cy="2159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2D706D-ADE7-FA3A-0552-974383877E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02327" y="2674771"/>
            <a:ext cx="5387345" cy="15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5548823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/>
            </a:lvl1pPr>
          </a:lstStyle>
          <a:p>
            <a:endParaRPr lang="en-IE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E6A053-8E7B-A74E-84F2-ADDAFB662B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0264" y="1797647"/>
            <a:ext cx="5516566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2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97647"/>
            <a:ext cx="3633787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/>
            </a:lvl1pPr>
          </a:lstStyle>
          <a:p>
            <a:endParaRPr lang="en-I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9A75CA3-F3D2-F14B-86DC-1248F21A8C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89411" y="1797647"/>
            <a:ext cx="3633787" cy="437931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CC6CCA-8F3E-F44D-B467-3D82BA8259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5300" y="1804641"/>
            <a:ext cx="3633787" cy="4372322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61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x Steps - F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EDBD320-B2B2-154D-A850-A00F40E993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251037"/>
            <a:ext cx="11306174" cy="311361"/>
          </a:xfrm>
        </p:spPr>
        <p:txBody>
          <a:bodyPr lIns="0" tIns="46800" rIns="0" anchor="t">
            <a:noAutofit/>
          </a:bodyPr>
          <a:lstStyle>
            <a:lvl1pPr marL="0" indent="0">
              <a:buNone/>
              <a:defRPr sz="2000" b="1"/>
            </a:lvl1pPr>
          </a:lstStyle>
          <a:p>
            <a:endParaRPr lang="en-I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D801E-E3A5-484E-80C4-2C83BE5A48FC}"/>
              </a:ext>
            </a:extLst>
          </p:cNvPr>
          <p:cNvSpPr/>
          <p:nvPr userDrawn="1"/>
        </p:nvSpPr>
        <p:spPr>
          <a:xfrm>
            <a:off x="1531620" y="1797647"/>
            <a:ext cx="1447800" cy="1447800"/>
          </a:xfrm>
          <a:prstGeom prst="ellipse">
            <a:avLst/>
          </a:prstGeom>
          <a:noFill/>
          <a:ln w="41275">
            <a:gradFill flip="none" rotWithShape="1">
              <a:gsLst>
                <a:gs pos="0">
                  <a:schemeClr val="accent2"/>
                </a:gs>
                <a:gs pos="100000">
                  <a:srgbClr val="FFC400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0" b="1" dirty="0">
                <a:solidFill>
                  <a:srgbClr val="283A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BE416-A126-B94C-8A8F-C0A75B5B925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57200" y="3480696"/>
            <a:ext cx="3619500" cy="2696267"/>
          </a:xfrm>
          <a:noFill/>
        </p:spPr>
        <p:txBody>
          <a:bodyPr/>
          <a:lstStyle>
            <a:lvl1pPr algn="ctr">
              <a:defRPr sz="2400" b="1">
                <a:solidFill>
                  <a:srgbClr val="283A59"/>
                </a:solidFill>
              </a:defRPr>
            </a:lvl1pPr>
            <a:lvl2pPr marL="0" indent="0" algn="ctr">
              <a:spcAft>
                <a:spcPts val="400"/>
              </a:spcAft>
              <a:buNone/>
              <a:defRPr sz="1400">
                <a:solidFill>
                  <a:srgbClr val="283A59"/>
                </a:solidFill>
              </a:defRPr>
            </a:lvl2pPr>
            <a:lvl3pPr marL="137160" indent="-137160" algn="ctr">
              <a:spcAft>
                <a:spcPts val="400"/>
              </a:spcAft>
              <a:buFont typeface="Arial" panose="020B0604020202020204" pitchFamily="34" charset="0"/>
              <a:buChar char="•"/>
              <a:defRPr sz="1400">
                <a:solidFill>
                  <a:srgbClr val="283A59"/>
                </a:solidFill>
              </a:defRPr>
            </a:lvl3pPr>
            <a:lvl4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4pPr>
            <a:lvl5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439AD3-C489-8A44-A907-32BD3FE0BC45}"/>
              </a:ext>
            </a:extLst>
          </p:cNvPr>
          <p:cNvSpPr/>
          <p:nvPr userDrawn="1"/>
        </p:nvSpPr>
        <p:spPr>
          <a:xfrm>
            <a:off x="5363880" y="1797647"/>
            <a:ext cx="1447800" cy="1447800"/>
          </a:xfrm>
          <a:prstGeom prst="ellipse">
            <a:avLst/>
          </a:prstGeom>
          <a:noFill/>
          <a:ln w="41275">
            <a:gradFill flip="none" rotWithShape="1">
              <a:gsLst>
                <a:gs pos="0">
                  <a:schemeClr val="accent2"/>
                </a:gs>
                <a:gs pos="100000">
                  <a:srgbClr val="FFC400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0" b="1" dirty="0">
                <a:solidFill>
                  <a:srgbClr val="283A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60802A-98C1-E547-BBC9-A96FC4936AF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89460" y="3480696"/>
            <a:ext cx="3619500" cy="2696267"/>
          </a:xfrm>
          <a:noFill/>
        </p:spPr>
        <p:txBody>
          <a:bodyPr/>
          <a:lstStyle>
            <a:lvl1pPr algn="ctr">
              <a:defRPr sz="2400" b="1">
                <a:solidFill>
                  <a:srgbClr val="283A59"/>
                </a:solidFill>
              </a:defRPr>
            </a:lvl1pPr>
            <a:lvl2pPr marL="0" indent="0" algn="ctr">
              <a:spcAft>
                <a:spcPts val="400"/>
              </a:spcAft>
              <a:buNone/>
              <a:defRPr sz="1400">
                <a:solidFill>
                  <a:srgbClr val="283A59"/>
                </a:solidFill>
              </a:defRPr>
            </a:lvl2pPr>
            <a:lvl3pPr marL="137160" indent="-137160" algn="ctr">
              <a:spcAft>
                <a:spcPts val="400"/>
              </a:spcAft>
              <a:buFont typeface="Arial" panose="020B0604020202020204" pitchFamily="34" charset="0"/>
              <a:buChar char="•"/>
              <a:defRPr sz="1400">
                <a:solidFill>
                  <a:srgbClr val="283A59"/>
                </a:solidFill>
              </a:defRPr>
            </a:lvl3pPr>
            <a:lvl4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4pPr>
            <a:lvl5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E8DEF9-0979-6A47-9D7C-BAEE71DF4D29}"/>
              </a:ext>
            </a:extLst>
          </p:cNvPr>
          <p:cNvSpPr/>
          <p:nvPr userDrawn="1"/>
        </p:nvSpPr>
        <p:spPr>
          <a:xfrm>
            <a:off x="9175593" y="1797647"/>
            <a:ext cx="1447800" cy="1447800"/>
          </a:xfrm>
          <a:prstGeom prst="ellipse">
            <a:avLst/>
          </a:prstGeom>
          <a:noFill/>
          <a:ln w="41275">
            <a:gradFill flip="none" rotWithShape="1">
              <a:gsLst>
                <a:gs pos="0">
                  <a:schemeClr val="accent2"/>
                </a:gs>
                <a:gs pos="100000">
                  <a:srgbClr val="FFC400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0" b="1" dirty="0">
                <a:solidFill>
                  <a:srgbClr val="283A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A4B7DF-A162-C149-A0CE-D051B34724F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101173" y="3480696"/>
            <a:ext cx="3619500" cy="2696267"/>
          </a:xfrm>
          <a:noFill/>
        </p:spPr>
        <p:txBody>
          <a:bodyPr/>
          <a:lstStyle>
            <a:lvl1pPr algn="ctr">
              <a:defRPr sz="2400" b="1">
                <a:solidFill>
                  <a:srgbClr val="283A59"/>
                </a:solidFill>
              </a:defRPr>
            </a:lvl1pPr>
            <a:lvl2pPr marL="0" indent="0" algn="ctr">
              <a:spcAft>
                <a:spcPts val="400"/>
              </a:spcAft>
              <a:buNone/>
              <a:defRPr sz="1400">
                <a:solidFill>
                  <a:srgbClr val="283A59"/>
                </a:solidFill>
              </a:defRPr>
            </a:lvl2pPr>
            <a:lvl3pPr marL="137160" indent="-137160" algn="ctr">
              <a:spcAft>
                <a:spcPts val="400"/>
              </a:spcAft>
              <a:buFont typeface="Arial" panose="020B0604020202020204" pitchFamily="34" charset="0"/>
              <a:buChar char="•"/>
              <a:defRPr sz="1400">
                <a:solidFill>
                  <a:srgbClr val="283A59"/>
                </a:solidFill>
              </a:defRPr>
            </a:lvl3pPr>
            <a:lvl4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4pPr>
            <a:lvl5pPr algn="ctr">
              <a:spcAft>
                <a:spcPts val="600"/>
              </a:spcAft>
              <a:defRPr>
                <a:solidFill>
                  <a:srgbClr val="283A5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7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BF7FC-8551-1F43-9D10-57FEB501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51037"/>
            <a:ext cx="11306175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9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0595CF-E774-BF44-9633-C3BEF4CA0CC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2913" y="1251037"/>
            <a:ext cx="5548823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BD0BB6-7CDE-4D49-923E-C9453235C1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0264" y="1251037"/>
            <a:ext cx="5516566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690C-93A2-7D47-BAB5-83729C10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574463"/>
          </a:xfrm>
        </p:spPr>
        <p:txBody>
          <a:bodyPr lIns="0" tIns="46800" rIns="0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3125-0C12-F141-B186-EF1DE4A3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Edit presentation title on Slide Master using Insert &gt; Header &amp;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7703-0BE1-C74F-BC35-C847B1DA8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D6F27D6-A457-4E41-8F49-3D3434C5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51037"/>
            <a:ext cx="3633787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953EEFC-672A-FF49-87FC-5DF058264D5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89411" y="1251037"/>
            <a:ext cx="3633787" cy="4925926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2C1D2EB-5813-174D-9AE3-0DDC9BD799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15300" y="1258904"/>
            <a:ext cx="3633787" cy="4918059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0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4E55F5-8391-9A41-B940-70CB82694ECA}"/>
              </a:ext>
            </a:extLst>
          </p:cNvPr>
          <p:cNvSpPr/>
          <p:nvPr userDrawn="1"/>
        </p:nvSpPr>
        <p:spPr>
          <a:xfrm>
            <a:off x="0" y="6425142"/>
            <a:ext cx="12192000" cy="432858"/>
          </a:xfrm>
          <a:prstGeom prst="rect">
            <a:avLst/>
          </a:prstGeom>
          <a:solidFill>
            <a:srgbClr val="28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77F9C6-1F17-DC42-9607-C97844AC7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1249363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0128E-BF10-B94D-B901-56C1DC388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5" cy="4351338"/>
          </a:xfrm>
          <a:prstGeom prst="rect">
            <a:avLst/>
          </a:prstGeom>
        </p:spPr>
        <p:txBody>
          <a:bodyPr vert="horz" lIns="0" tIns="4680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531A7-B116-BF48-982B-D30593D6B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100" y="6425142"/>
            <a:ext cx="4114800" cy="431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Edit presentation title on Slide Master using 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E7558-6B2D-A444-B038-A224192F1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0" y="6426200"/>
            <a:ext cx="2831990" cy="431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8F3A196-D3B4-F942-A2B7-F5CA25B100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693B43-8617-9397-8219-11127F996412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508890" y="6520542"/>
            <a:ext cx="3314700" cy="2159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F3191C-3DD9-E662-AED4-04867FACD6AA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442913" y="6545642"/>
            <a:ext cx="784675" cy="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5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7" r:id="rId2"/>
    <p:sldLayoutId id="2147483661" r:id="rId3"/>
    <p:sldLayoutId id="2147483667" r:id="rId4"/>
    <p:sldLayoutId id="2147483675" r:id="rId5"/>
    <p:sldLayoutId id="2147483688" r:id="rId6"/>
    <p:sldLayoutId id="2147483662" r:id="rId7"/>
    <p:sldLayoutId id="2147483668" r:id="rId8"/>
    <p:sldLayoutId id="2147483676" r:id="rId9"/>
    <p:sldLayoutId id="2147483663" r:id="rId10"/>
    <p:sldLayoutId id="2147483664" r:id="rId11"/>
    <p:sldLayoutId id="2147483666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9" r:id="rId19"/>
    <p:sldLayoutId id="2147483690" r:id="rId20"/>
    <p:sldLayoutId id="2147483684" r:id="rId21"/>
    <p:sldLayoutId id="2147483685" r:id="rId22"/>
    <p:sldLayoutId id="2147483686" r:id="rId23"/>
    <p:sldLayoutId id="2147483665" r:id="rId24"/>
    <p:sldLayoutId id="2147483677" r:id="rId25"/>
    <p:sldLayoutId id="2147483672" r:id="rId26"/>
    <p:sldLayoutId id="2147483673" r:id="rId27"/>
    <p:sldLayoutId id="2147483671" r:id="rId28"/>
    <p:sldLayoutId id="2147483674" r:id="rId29"/>
    <p:sldLayoutId id="2147483669" r:id="rId30"/>
    <p:sldLayoutId id="214748367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83A5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83A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38CAEF-1461-064A-B7F6-0E4711B8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423111E-11E2-774B-8F59-31422F3CC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CCB732-075D-C540-9C26-C21B31B58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FC6A4D-5BF4-2C4F-A5FF-CA225C94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102232-D9F8-4241-B9C3-42DEC3DA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3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39F154-8BBE-4247-A6EA-89A6E9F2FA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5571B-0799-5D42-AC2B-09527EC1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92D01-C358-4049-9BE1-EB064B48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C9475-C638-9744-9CEB-1642283C2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BF0510-567D-1C45-960C-EF3A4A74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3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12DB34-2EF4-D947-B42F-538540E8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B2405-992A-7C4B-AC7D-8BA202E01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6BB8-6678-FF40-87EC-4238DDDE3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32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899E2-4282-CC4D-B53E-BA298D41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6FB8F-998A-3746-91D7-6DFCA92A9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9F0504-AA4E-944C-8993-F14BB9CEE6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87F4C-4FA1-2046-B197-F20C6191CB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7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2F386-1E55-7842-946A-D64F4D5B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662FC-8114-4741-B6B2-C463A510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AD2B0-38DB-D245-B90D-D4FF978320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1C1FA-B3A7-2C40-85D5-A945140AC50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7037AB-6094-CC4C-BB62-81B2150DEC3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DD7C2-8F30-5D4B-BF6C-974A20447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467F6-E228-AD45-9EF0-74E269E4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0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BC0AA9-299F-7945-9ED6-C13C3038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50339-A4C5-234F-9A6D-409D2B1B115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222B7-68A1-5A4C-B903-BD96C8C4C1D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91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FD015-7100-D44A-B0B0-3BB4B85B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DE9F3-C53D-CF43-95A6-18DBA5B92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5A352D-3309-754B-91CF-C8A291D3CF7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1E505-51FB-EE41-B7EF-D13ABB8814BD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52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4B69F-6E39-4A45-B0A8-995D65BF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E606F-B8CB-8A4F-9D1C-B64E883A1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9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09A6F7-B4A5-4E48-8E4F-73C0BB99F03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4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450AE-D370-4C4B-BE66-FDCCF89CB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5EEEF-0303-5C4C-91EC-B83E0B98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F15AC8-4382-7244-842B-1F7D9B4096E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080C5-765C-8D46-BB70-EB5B899222A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36DA13-5504-9E40-B935-B48DAAE3921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FD6D01-DDD9-BF40-90F4-ED33DF0A487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1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93FBF-B181-C241-B6C8-AF3B77A88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C35267-F333-3347-9C60-E264704D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8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124927-17C7-234A-BE32-B67E5D2232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55579-8AB3-AC43-A37E-F4CD139B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0A3C7-18D6-714C-A232-CA7404D4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9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384EF-2D38-084B-978A-44917438A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87EB4-C4F9-2A4A-9C06-B68F9A6A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0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8298F1-C65E-4848-B994-171BFBC6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A15679-70FA-C44F-9CF9-E2DA2E625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A8FB0C-8839-9240-8A34-210EF9CFA5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6300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4746-5347-4742-BA10-BA91E5B72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58504-598B-9044-B7FE-C841ADCC7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5D872-A717-6046-8683-01A3657B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41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022216-3BB7-674D-B504-47AB63B59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5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F7684B-EE66-9948-928D-B6CB8484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19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F4F60E-5DAA-4540-BA51-E453BD2B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86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B80F5-B45B-1A44-A90C-4089828D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A47B9-4DE0-1A4A-8500-23D0C607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2B0EB-1068-BD4D-8D6C-9A99C22E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01D4A-8154-224C-996A-10C2FBDE9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5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62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99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0570DB-71DB-AD44-9D1F-257AF94F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8FB09-2E7D-F842-ABF1-490B08ACE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D3369-BCD5-1649-97AC-B81B980BF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B3F14-FF8E-0548-9E2C-821A755514F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A00D87-DF31-E445-8E91-01E7BEC5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2B3DF-2B6A-8948-9467-8BD658AE4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78D5D-083D-C447-A481-5CCBBB4A2D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BECD0-9DDD-A147-84E3-F3F38DC6CEA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4A00C1-C719-4348-90BD-472B3680DE8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08760-08EB-D847-AA86-99B61E31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2FB67-2F36-E74F-AD6C-4EF6066D6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DD9E8B-403D-F945-A7D4-086015F4DF2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82DAD-1E47-6649-A8F6-438943908E83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5E01E6-7C0A-9449-BE90-CBB62E175195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7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9AB67-3A5E-744F-9BEF-3F0DCE9A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B11EA-EB8D-044C-9282-CB091957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6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571EFC-9FDC-1A4F-A5F5-FE8D6753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40884-62AA-C44D-B01E-98827DFC9B0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3FDD0-E714-F143-B250-D2EEA855638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0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E6EAA0-D983-E94A-B744-9C1FCF35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46D7D-0086-0346-8519-27AFBED69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CD84AD-6E96-ED49-9F13-EBBCC93BECF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A261E-B555-584B-8C51-90CF78C999B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9d2f81e-0258-4625-961e-8832b94ef928">
      <Terms xmlns="http://schemas.microsoft.com/office/infopath/2007/PartnerControls"/>
    </lcf76f155ced4ddcb4097134ff3c332f>
    <TaxCatchAll xmlns="53629922-669f-4ef2-bc88-f9e16a2dbff0" xsi:nil="true"/>
    <Format xmlns="79d2f81e-0258-4625-961e-8832b94ef928" xsi:nil="true"/>
    <MediaType xmlns="79d2f81e-0258-4625-961e-8832b94ef928">Powerpoint template</MediaType>
    <Divisions xmlns="79d2f81e-0258-4625-961e-8832b94ef928">All Glanbia</Division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1E4F8FAA6E8F4AB712B50198D41548" ma:contentTypeVersion="15" ma:contentTypeDescription="Create a new document." ma:contentTypeScope="" ma:versionID="f71663ebc2cc51bab2d53e9d98840a0f">
  <xsd:schema xmlns:xsd="http://www.w3.org/2001/XMLSchema" xmlns:xs="http://www.w3.org/2001/XMLSchema" xmlns:p="http://schemas.microsoft.com/office/2006/metadata/properties" xmlns:ns2="79d2f81e-0258-4625-961e-8832b94ef928" xmlns:ns3="53629922-669f-4ef2-bc88-f9e16a2dbff0" targetNamespace="http://schemas.microsoft.com/office/2006/metadata/properties" ma:root="true" ma:fieldsID="abdfe3824b28e75f6f7d80bb31648f01" ns2:_="" ns3:_="">
    <xsd:import namespace="79d2f81e-0258-4625-961e-8832b94ef928"/>
    <xsd:import namespace="53629922-669f-4ef2-bc88-f9e16a2dbff0"/>
    <xsd:element name="properties">
      <xsd:complexType>
        <xsd:sequence>
          <xsd:element name="documentManagement">
            <xsd:complexType>
              <xsd:all>
                <xsd:element ref="ns2:Divisions"/>
                <xsd:element ref="ns2:MediaType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Format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2f81e-0258-4625-961e-8832b94ef928" elementFormDefault="qualified">
    <xsd:import namespace="http://schemas.microsoft.com/office/2006/documentManagement/types"/>
    <xsd:import namespace="http://schemas.microsoft.com/office/infopath/2007/PartnerControls"/>
    <xsd:element name="Divisions" ma:index="8" ma:displayName="Division" ma:format="Dropdown" ma:internalName="Divisions">
      <xsd:simpleType>
        <xsd:restriction base="dms:Choice">
          <xsd:enumeration value="All Glanbia"/>
          <xsd:enumeration value="Corporate"/>
          <xsd:enumeration value="GBS"/>
          <xsd:enumeration value="HR"/>
          <xsd:enumeration value="GN"/>
          <xsd:enumeration value="GPN"/>
          <xsd:enumeration value="Glanbia Cheese"/>
        </xsd:restriction>
      </xsd:simpleType>
    </xsd:element>
    <xsd:element name="MediaType" ma:index="9" ma:displayName="Media Type" ma:format="Dropdown" ma:internalName="MediaType">
      <xsd:simpleType>
        <xsd:restriction base="dms:Choice">
          <xsd:enumeration value="Logo"/>
          <xsd:enumeration value="Teams Background"/>
          <xsd:enumeration value="Powerpoint template"/>
          <xsd:enumeration value="Email Signature"/>
          <xsd:enumeration value="Social Assets"/>
          <xsd:enumeration value="Image"/>
          <xsd:enumeration value="Video"/>
          <xsd:enumeration value="Brand Guidelines"/>
          <xsd:enumeration value="Letterheads"/>
          <xsd:enumeration value="Business Cards"/>
        </xsd:restriction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9d6e5cb-2652-4b62-8c31-5f83365767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Format" ma:index="21" nillable="true" ma:displayName="Format" ma:format="Dropdown" ma:internalName="Format">
      <xsd:simpleType>
        <xsd:restriction base="dms:Choice">
          <xsd:enumeration value=".png/.jpg"/>
          <xsd:enumeration value="Animated/.mp4"/>
          <xsd:enumeration value=".ai"/>
          <xsd:enumeration value=".svg"/>
          <xsd:enumeration value="other"/>
        </xsd:restriction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629922-669f-4ef2-bc88-f9e16a2dbff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349f5b5-d18d-4ef3-9126-1dcefef94f10}" ma:internalName="TaxCatchAll" ma:showField="CatchAllData" ma:web="53629922-669f-4ef2-bc88-f9e16a2dbf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5CBE2D-195E-4A0D-9373-0D8104CB25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3684F8-847F-4EE3-95DC-A4E557A7803A}">
  <ds:schemaRefs>
    <ds:schemaRef ds:uri="http://schemas.microsoft.com/office/2006/metadata/properties"/>
    <ds:schemaRef ds:uri="http://schemas.microsoft.com/office/infopath/2007/PartnerControls"/>
    <ds:schemaRef ds:uri="79d2f81e-0258-4625-961e-8832b94ef928"/>
    <ds:schemaRef ds:uri="53629922-669f-4ef2-bc88-f9e16a2dbff0"/>
  </ds:schemaRefs>
</ds:datastoreItem>
</file>

<file path=customXml/itemProps3.xml><?xml version="1.0" encoding="utf-8"?>
<ds:datastoreItem xmlns:ds="http://schemas.openxmlformats.org/officeDocument/2006/customXml" ds:itemID="{822326D3-0C19-4A0B-A047-A06734736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d2f81e-0258-4625-961e-8832b94ef928"/>
    <ds:schemaRef ds:uri="53629922-669f-4ef2-bc88-f9e16a2dbf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0</Words>
  <Application>Microsoft Macintosh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Calibri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Riyadi, Renno</dc:creator>
  <cp:lastModifiedBy>Regalado, Lily</cp:lastModifiedBy>
  <cp:revision>21</cp:revision>
  <dcterms:created xsi:type="dcterms:W3CDTF">2022-11-07T15:00:46Z</dcterms:created>
  <dcterms:modified xsi:type="dcterms:W3CDTF">2023-01-12T18:24:15Z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0x010100571E4F8FAA6E8F4AB712B50198D41548</vt:lpwstr>
  </property>
  <property fmtid="{D5CDD505-2E9C-101B-9397-08002B2CF9AE}" pid="3" name="MediaServiceImageTags">
    <vt:lpwstr/>
  </property>
</Properties>
</file>